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6" r:id="rId4"/>
    <p:sldId id="292" r:id="rId5"/>
    <p:sldId id="293" r:id="rId6"/>
    <p:sldId id="270" r:id="rId7"/>
    <p:sldId id="269" r:id="rId8"/>
    <p:sldId id="297" r:id="rId9"/>
    <p:sldId id="298" r:id="rId10"/>
    <p:sldId id="296" r:id="rId11"/>
    <p:sldId id="295" r:id="rId12"/>
    <p:sldId id="291" r:id="rId13"/>
    <p:sldId id="272" r:id="rId14"/>
    <p:sldId id="285" r:id="rId15"/>
    <p:sldId id="276" r:id="rId16"/>
    <p:sldId id="281" r:id="rId17"/>
    <p:sldId id="299" r:id="rId18"/>
    <p:sldId id="300" r:id="rId19"/>
    <p:sldId id="301" r:id="rId20"/>
    <p:sldId id="280" r:id="rId21"/>
    <p:sldId id="287" r:id="rId22"/>
  </p:sldIdLst>
  <p:sldSz cx="12192000" cy="6858000"/>
  <p:notesSz cx="6808788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400" autoAdjust="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207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19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560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u="none" strike="noStrik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BEEEDD2-941F-4C71-AAE4-D4DD0FE0952B}" type="slidenum">
              <a:rPr/>
              <a:pPr/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5103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30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909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5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647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563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903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098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60FC-34D6-4A25-8ED0-2E7F9DD88C51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38FA-BB8B-4B08-9E6F-93AAF3662B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799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760FC-34D6-4A25-8ED0-2E7F9DD88C51}" type="datetimeFigureOut">
              <a:rPr lang="ru-RU" smtClean="0"/>
              <a:pPr/>
              <a:t>18.11.2025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938FA-BB8B-4B08-9E6F-93AAF3662B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10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01AEC5-89EB-4504-9759-F9815C7F4955}"/>
              </a:ext>
            </a:extLst>
          </p:cNvPr>
          <p:cNvSpPr txBox="1"/>
          <p:nvPr/>
        </p:nvSpPr>
        <p:spPr>
          <a:xfrm>
            <a:off x="726056" y="284672"/>
            <a:ext cx="10739887" cy="23391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dirty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Реконструкция каплицы и мельницы, входящих в состав материальной историко-культурной ценности "</a:t>
            </a:r>
            <a:r>
              <a:rPr lang="ru-RU" sz="3200" dirty="0" err="1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Лошицкий</a:t>
            </a:r>
            <a:r>
              <a:rPr lang="ru-RU" sz="3200" dirty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усадебно</a:t>
            </a:r>
            <a:r>
              <a:rPr lang="ru-RU" sz="3200" dirty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-парковый комплекс" </a:t>
            </a:r>
          </a:p>
          <a:p>
            <a:pPr algn="ctr"/>
            <a:r>
              <a:rPr lang="ru-RU" sz="3200" dirty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 err="1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г.Минске</a:t>
            </a:r>
            <a:endParaRPr lang="ru-RU" sz="3200" dirty="0">
              <a:effectLst/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223743-AFC0-430D-93A3-29C7721100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" r="8939"/>
          <a:stretch/>
        </p:blipFill>
        <p:spPr>
          <a:xfrm>
            <a:off x="103517" y="2801547"/>
            <a:ext cx="6512943" cy="3459193"/>
          </a:xfrm>
          <a:prstGeom prst="rect">
            <a:avLst/>
          </a:prstGeom>
          <a:ln w="28575" cap="sq">
            <a:solidFill>
              <a:srgbClr val="000000">
                <a:alpha val="28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E29EB2-7AD6-4394-91D1-127DDAA06C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6"/>
          <a:stretch/>
        </p:blipFill>
        <p:spPr>
          <a:xfrm>
            <a:off x="6719978" y="2801547"/>
            <a:ext cx="5368506" cy="3459193"/>
          </a:xfrm>
          <a:prstGeom prst="rect">
            <a:avLst/>
          </a:prstGeom>
          <a:ln w="28575" cap="sq">
            <a:solidFill>
              <a:srgbClr val="000000">
                <a:alpha val="27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D647CD-B05A-494A-B520-1CAFC03594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66" y="0"/>
            <a:ext cx="9702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43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F150D4-994C-430C-8A52-3A2F45D435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28" y="0"/>
            <a:ext cx="5147543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98D00D-03F9-4364-B4C6-71BC2BFF3E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796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65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F84A57-A449-42FC-9455-F1BE52E1C1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29" y="0"/>
            <a:ext cx="8605571" cy="674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06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2C51EF-64CF-4B80-8515-967DCD307D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2480" r="2599" b="3281"/>
          <a:stretch/>
        </p:blipFill>
        <p:spPr>
          <a:xfrm>
            <a:off x="1708030" y="595222"/>
            <a:ext cx="8643668" cy="61937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30E320-5684-4DA7-832C-A1916A769E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40"/>
          <a:stretch/>
        </p:blipFill>
        <p:spPr>
          <a:xfrm>
            <a:off x="472653" y="1"/>
            <a:ext cx="11246693" cy="65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81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F91110-E9A0-4199-A4F5-A0F3AB173E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t="3900" r="2164" b="6163"/>
          <a:stretch/>
        </p:blipFill>
        <p:spPr>
          <a:xfrm>
            <a:off x="850596" y="-1"/>
            <a:ext cx="10217096" cy="678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82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CD56A-4BB0-44E4-AB70-E500941F2C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17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8523CF-4D48-49B9-841B-EB4B72F4F675}"/>
              </a:ext>
            </a:extLst>
          </p:cNvPr>
          <p:cNvSpPr txBox="1"/>
          <p:nvPr/>
        </p:nvSpPr>
        <p:spPr>
          <a:xfrm>
            <a:off x="8906276" y="343067"/>
            <a:ext cx="2972132" cy="9233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Функциональное зонирование помещений мельницы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053EC1-2C58-469A-A8FD-6C7663FA77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41" y="0"/>
            <a:ext cx="6925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33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845B11-405E-44FE-AC8D-E246442DBD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66" y="0"/>
            <a:ext cx="9702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5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69590B-7BFC-4F01-9CDF-505293D13D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66" y="0"/>
            <a:ext cx="9702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15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EEAC54-F701-4579-9715-0F5789D5B4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66" y="0"/>
            <a:ext cx="9702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43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A33BC7-ADE7-47BE-BBC8-51F54E257B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48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76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9CE72E-19DF-4EEE-A7E0-8B2F7C66C2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" t="2642" r="2189" b="8176"/>
          <a:stretch/>
        </p:blipFill>
        <p:spPr>
          <a:xfrm>
            <a:off x="1161690" y="0"/>
            <a:ext cx="9868619" cy="681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7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94696E-E0E7-4146-87AE-9536D1226B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" t="3333" b="6296"/>
          <a:stretch/>
        </p:blipFill>
        <p:spPr>
          <a:xfrm>
            <a:off x="1403350" y="492902"/>
            <a:ext cx="9385300" cy="63650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EE24B5-44B8-41BF-92D0-693FAF6493E6}"/>
              </a:ext>
            </a:extLst>
          </p:cNvPr>
          <p:cNvSpPr txBox="1"/>
          <p:nvPr/>
        </p:nvSpPr>
        <p:spPr>
          <a:xfrm>
            <a:off x="5272178" y="71503"/>
            <a:ext cx="1647644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Аналоги</a:t>
            </a:r>
          </a:p>
        </p:txBody>
      </p:sp>
    </p:spTree>
    <p:extLst>
      <p:ext uri="{BB962C8B-B14F-4D97-AF65-F5344CB8AC3E}">
        <p14:creationId xmlns:p14="http://schemas.microsoft.com/office/powerpoint/2010/main" val="874581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A0701F-242D-4DC4-B82F-BED73EB8EC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5283353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9D79BD-C0E1-46C7-865B-33A9315CDD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76" y="104521"/>
            <a:ext cx="6247638" cy="629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66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81A284-667E-41A5-8B20-A61D712319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17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51A99D-9D8C-46AF-A342-CB5DF7C25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19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F9CF2D-511D-4269-B414-6C436B8A145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63158" y="837840"/>
            <a:ext cx="1223489" cy="4476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59D3BF-27C7-47CF-8DED-2501B1B92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9DBC0F-91F9-4DB7-B6D3-16DA7D268A7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9265" y="452123"/>
            <a:ext cx="3254763" cy="323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82A570-BA7F-4B0C-8E32-AC9B0C776B1C}"/>
              </a:ext>
            </a:extLst>
          </p:cNvPr>
          <p:cNvSpPr txBox="1"/>
          <p:nvPr/>
        </p:nvSpPr>
        <p:spPr>
          <a:xfrm>
            <a:off x="6309099" y="415346"/>
            <a:ext cx="3421497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Проектное предложение</a:t>
            </a:r>
          </a:p>
          <a:p>
            <a:pPr algn="ctr"/>
            <a:r>
              <a:rPr lang="ru-RU" dirty="0"/>
              <a:t>Каплица (усыпальница)</a:t>
            </a:r>
          </a:p>
        </p:txBody>
      </p:sp>
    </p:spTree>
    <p:extLst>
      <p:ext uri="{BB962C8B-B14F-4D97-AF65-F5344CB8AC3E}">
        <p14:creationId xmlns:p14="http://schemas.microsoft.com/office/powerpoint/2010/main" val="366962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58F843-EB8C-49EB-A952-4D2A2ED603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1" y="0"/>
            <a:ext cx="9944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51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129A51-A51E-480A-AAE4-5D72937CB1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66" y="0"/>
            <a:ext cx="9702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38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444BCE-541C-4E15-AE25-84595B212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66" y="0"/>
            <a:ext cx="9702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196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31</Words>
  <Application>Microsoft Office PowerPoint</Application>
  <PresentationFormat>Широкоэкранный</PresentationFormat>
  <Paragraphs>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Century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Кожушко Е.Д.</dc:creator>
  <cp:lastModifiedBy>Admin</cp:lastModifiedBy>
  <cp:revision>53</cp:revision>
  <dcterms:created xsi:type="dcterms:W3CDTF">2025-03-11T09:29:31Z</dcterms:created>
  <dcterms:modified xsi:type="dcterms:W3CDTF">2025-11-18T12:46:51Z</dcterms:modified>
</cp:coreProperties>
</file>