
<file path=[Content_Types].xml><?xml version="1.0" encoding="utf-8"?>
<Types xmlns="http://schemas.openxmlformats.org/package/2006/content-types">
  <Default Extension="png" ContentType="image/pn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1"/>
  </p:notesMasterIdLst>
  <p:sldIdLst>
    <p:sldId id="266" r:id="rId5"/>
    <p:sldId id="334" r:id="rId6"/>
    <p:sldId id="376" r:id="rId7"/>
    <p:sldId id="381" r:id="rId8"/>
    <p:sldId id="374" r:id="rId9"/>
    <p:sldId id="377" r:id="rId10"/>
    <p:sldId id="386" r:id="rId11"/>
    <p:sldId id="389" r:id="rId12"/>
    <p:sldId id="388" r:id="rId13"/>
    <p:sldId id="390" r:id="rId14"/>
    <p:sldId id="384" r:id="rId15"/>
    <p:sldId id="382" r:id="rId16"/>
    <p:sldId id="385" r:id="rId17"/>
    <p:sldId id="391" r:id="rId18"/>
    <p:sldId id="392" r:id="rId19"/>
    <p:sldId id="3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19" autoAdjust="0"/>
  </p:normalViewPr>
  <p:slideViewPr>
    <p:cSldViewPr snapToGrid="0">
      <p:cViewPr varScale="1">
        <p:scale>
          <a:sx n="116" d="100"/>
          <a:sy n="116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FAF2D-8FC8-4B19-A915-F8BDD4DB0CB6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598CB-939F-44EB-94C0-949D79B95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98CB-939F-44EB-94C0-949D79B958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4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175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anose="020F050202020403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7055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935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815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web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webp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ebp"/><Relationship Id="rId7" Type="http://schemas.openxmlformats.org/officeDocument/2006/relationships/image" Target="../media/image55.webp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webp"/><Relationship Id="rId5" Type="http://schemas.openxmlformats.org/officeDocument/2006/relationships/image" Target="../media/image53.webp"/><Relationship Id="rId4" Type="http://schemas.openxmlformats.org/officeDocument/2006/relationships/image" Target="../media/image52.web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webp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ebp"/><Relationship Id="rId7" Type="http://schemas.openxmlformats.org/officeDocument/2006/relationships/image" Target="../media/image11.webp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webp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cxnSp>
        <p:nvCxnSpPr>
          <p:cNvPr id="26" name="Straight Connector 2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 b="15625"/>
          <a:stretch>
            <a:fillRect/>
          </a:stretch>
        </p:blipFill>
        <p:spPr>
          <a:xfrm rot="10800000">
            <a:off x="8876" y="0"/>
            <a:ext cx="12192002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5769" y="1983792"/>
            <a:ext cx="6719402" cy="34947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Предложения по новогоднему оформлению зданий и входных групп субъектами хозяйствования </a:t>
            </a:r>
            <a:br>
              <a:rPr lang="ru-RU" sz="4000" b="1" dirty="0"/>
            </a:br>
            <a:r>
              <a:rPr lang="ru-RU" sz="4000" b="1" dirty="0"/>
              <a:t>на территории Ленинского района </a:t>
            </a:r>
            <a:r>
              <a:rPr lang="ru-RU" sz="4000" b="1" dirty="0" err="1"/>
              <a:t>г.Минска</a:t>
            </a:r>
            <a:r>
              <a:rPr lang="ru-RU" sz="4000" b="1" dirty="0"/>
              <a:t/>
            </a:r>
            <a:br>
              <a:rPr lang="ru-RU" sz="4000" b="1" dirty="0"/>
            </a:br>
            <a:endParaRPr lang="en-US" sz="40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EC3D596-3638-8E20-AECF-03732B87E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21" y="195776"/>
            <a:ext cx="2957512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04A13C-916E-06AF-8A5B-2A9384719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6" descr="4559fad32112783c68f92584d72b9432">
            <a:extLst>
              <a:ext uri="{FF2B5EF4-FFF2-40B4-BE49-F238E27FC236}">
                <a16:creationId xmlns:a16="http://schemas.microsoft.com/office/drawing/2014/main" xmlns="" id="{012BF32B-147B-3C24-4B2C-97C3553C39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804"/>
          <a:stretch/>
        </p:blipFill>
        <p:spPr>
          <a:xfrm>
            <a:off x="5083918" y="1647694"/>
            <a:ext cx="2580693" cy="22760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6826F9-FFD5-8F35-A835-997D1FBFD7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5F474F-DFBA-7B71-F48A-6B786BA1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997" y="706463"/>
            <a:ext cx="5066130" cy="8762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Фасады зданий</a:t>
            </a:r>
            <a:endParaRPr lang="en-US" sz="36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148C7832-37FD-4C27-3F75-B5AD662FBDAA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10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4" name="Изображение 17" descr="1a3a46e81a2eaee7c513dcda371dc0c3">
            <a:extLst>
              <a:ext uri="{FF2B5EF4-FFF2-40B4-BE49-F238E27FC236}">
                <a16:creationId xmlns:a16="http://schemas.microsoft.com/office/drawing/2014/main" xmlns="" id="{4FE742AD-524B-7261-0B82-66660F762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40" y="1610686"/>
            <a:ext cx="3765059" cy="2511389"/>
          </a:xfrm>
          <a:prstGeom prst="rect">
            <a:avLst/>
          </a:prstGeom>
        </p:spPr>
      </p:pic>
      <p:pic>
        <p:nvPicPr>
          <p:cNvPr id="5" name="Изображение 6" descr="994ce45a28c0218457c27eb99b7eab4a">
            <a:extLst>
              <a:ext uri="{FF2B5EF4-FFF2-40B4-BE49-F238E27FC236}">
                <a16:creationId xmlns:a16="http://schemas.microsoft.com/office/drawing/2014/main" xmlns="" id="{F009F954-A090-55BD-8437-4E5B39A01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02" y="4145975"/>
            <a:ext cx="3770397" cy="2511389"/>
          </a:xfrm>
          <a:prstGeom prst="rect">
            <a:avLst/>
          </a:prstGeom>
        </p:spPr>
      </p:pic>
      <p:pic>
        <p:nvPicPr>
          <p:cNvPr id="8" name="Изображение 4" descr="83aa973523b6940521240cb49d2a0291">
            <a:extLst>
              <a:ext uri="{FF2B5EF4-FFF2-40B4-BE49-F238E27FC236}">
                <a16:creationId xmlns:a16="http://schemas.microsoft.com/office/drawing/2014/main" xmlns="" id="{1CA6FF6C-2D08-A604-2BE1-F1CFEA9AF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643" y="1484542"/>
            <a:ext cx="3145017" cy="4752284"/>
          </a:xfrm>
          <a:prstGeom prst="rect">
            <a:avLst/>
          </a:prstGeom>
        </p:spPr>
      </p:pic>
      <p:pic>
        <p:nvPicPr>
          <p:cNvPr id="11" name="Изображение 18" descr="30a29548d4e0eeeca9f7c6ff9c57c49d">
            <a:extLst>
              <a:ext uri="{FF2B5EF4-FFF2-40B4-BE49-F238E27FC236}">
                <a16:creationId xmlns:a16="http://schemas.microsoft.com/office/drawing/2014/main" xmlns="" id="{3E79FBD0-34F9-AB10-2AF8-FA95A076C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5881" y="3850224"/>
            <a:ext cx="2477363" cy="2995958"/>
          </a:xfrm>
          <a:prstGeom prst="rect">
            <a:avLst/>
          </a:prstGeom>
        </p:spPr>
      </p:pic>
      <p:pic>
        <p:nvPicPr>
          <p:cNvPr id="12" name="Изображение 20" descr="903a81e123c6f8d3f1e78d12d33224d3">
            <a:extLst>
              <a:ext uri="{FF2B5EF4-FFF2-40B4-BE49-F238E27FC236}">
                <a16:creationId xmlns:a16="http://schemas.microsoft.com/office/drawing/2014/main" xmlns="" id="{9BA224B1-BCC9-17AD-303E-2A32A045CF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726" y="3860684"/>
            <a:ext cx="2035292" cy="297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71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550B67-5ABB-FC6A-6A61-67B76E383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B8932B8-595C-9951-AAE9-2903E4FE62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3CD0EF-6611-AEF1-786F-58FFB5B3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83" y="1012656"/>
            <a:ext cx="5066130" cy="8762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Заправочные станции</a:t>
            </a:r>
            <a:endParaRPr lang="en-US" sz="36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8B9F380-BD7C-ADAB-A88F-A680497EA9D8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11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E7F72E-7657-C220-38FF-2CF0DD3C7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843" y="3429000"/>
            <a:ext cx="5035826" cy="28326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508D882-6470-D743-CE1B-35A53B15C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843" y="472556"/>
            <a:ext cx="5035826" cy="28326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F000170-5380-7BA6-F1E5-8935FA84D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67078"/>
            <a:ext cx="6907696" cy="388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94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ECD1AA-421B-3E9B-E095-31223B92E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3D89FD-0EC1-2E03-547D-2C96DC21A3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58B380-19A3-3A32-64B7-4F703B02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924" y="805343"/>
            <a:ext cx="5066130" cy="8762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Ограждения</a:t>
            </a:r>
            <a:endParaRPr lang="en-US" sz="36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610C8F6-FB84-6549-E590-D72BBA349C2C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12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6EC726-2574-131C-C4EB-5F338A1E4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1305" y="2691711"/>
            <a:ext cx="4128512" cy="29869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ED06655-F138-3A4F-E46A-4234D85A9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83" y="2131759"/>
            <a:ext cx="7519527" cy="410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42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56E76A-D925-6B33-89EC-7FD787B66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E14398-CEE4-BE9D-2922-20637876FC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AF3027-3D9E-5596-68FD-C007CBCB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975" y="944490"/>
            <a:ext cx="6237654" cy="8762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Многофункциональные  центры</a:t>
            </a:r>
            <a:endParaRPr lang="en-US" sz="36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E63F6493-827F-1E07-F31C-E22FE54640B8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13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F52827-BABB-01F2-A101-F2C0A5E4C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35" y="3429000"/>
            <a:ext cx="3619500" cy="29860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7E352D9-EA72-2D52-3DCD-583504B3A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395" y="1983204"/>
            <a:ext cx="4932670" cy="40694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F8196E8-76AA-065F-791F-EBCBF7478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231" y="4276308"/>
            <a:ext cx="2760366" cy="22773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9599C1D-BB50-A175-B908-4D14700A2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231" y="1909861"/>
            <a:ext cx="2760366" cy="22773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EDD0DC7-4D20-B0FA-8A6E-FB9A2EAC5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324" y="1344879"/>
            <a:ext cx="3152722" cy="201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90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37CA96-DFCE-B3E9-F15E-F5691DA2B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64EFD1-AF40-C30D-34E6-6C8F0FC35E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B446D9-1DE3-860D-4F31-6592E122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934" y="931376"/>
            <a:ext cx="5066130" cy="8762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Входные группы</a:t>
            </a:r>
            <a:endParaRPr lang="en-US" sz="36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ACD64E67-7AE4-A335-413A-D3915D62B968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14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5A78749-B4C4-D68A-5C9B-7ACD3E635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3" y="3524494"/>
            <a:ext cx="4429127" cy="27890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D976A56-5BA1-321D-9739-74BD5E402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556" y="3880964"/>
            <a:ext cx="3243470" cy="24326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F37BBBF-9F3C-F403-E034-177E80BE5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855" y="2542062"/>
            <a:ext cx="3770846" cy="3110948"/>
          </a:xfrm>
          <a:prstGeom prst="rect">
            <a:avLst/>
          </a:prstGeom>
        </p:spPr>
      </p:pic>
      <p:pic>
        <p:nvPicPr>
          <p:cNvPr id="13" name="Изображение 11" descr="c741bddb35dce02cef71050ba9a86d07">
            <a:extLst>
              <a:ext uri="{FF2B5EF4-FFF2-40B4-BE49-F238E27FC236}">
                <a16:creationId xmlns:a16="http://schemas.microsoft.com/office/drawing/2014/main" xmlns="" id="{9A64078C-E2AC-3D27-8014-71BB0F6E86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386"/>
          <a:stretch/>
        </p:blipFill>
        <p:spPr>
          <a:xfrm>
            <a:off x="430450" y="210104"/>
            <a:ext cx="2593017" cy="3796748"/>
          </a:xfrm>
          <a:prstGeom prst="rect">
            <a:avLst/>
          </a:prstGeom>
        </p:spPr>
      </p:pic>
      <p:pic>
        <p:nvPicPr>
          <p:cNvPr id="15" name="Изображение 16" descr="86200917fe1a10bd1ad51a885e985390">
            <a:extLst>
              <a:ext uri="{FF2B5EF4-FFF2-40B4-BE49-F238E27FC236}">
                <a16:creationId xmlns:a16="http://schemas.microsoft.com/office/drawing/2014/main" xmlns="" id="{09E0AA09-4686-1BA9-FED1-9722B5074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1744" y="210104"/>
            <a:ext cx="2598282" cy="34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4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F36A4F-146D-AA5F-BDD9-65DB92755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6DBE34-BE6D-2EEE-E3BA-9C32B59F49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AE3EF9-E52A-7E48-83B2-974A65CE7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934" y="931376"/>
            <a:ext cx="5066130" cy="8762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Входные группы</a:t>
            </a:r>
            <a:endParaRPr lang="en-US" sz="36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952AD22-19E3-2F3D-5F66-6E6B92DA0765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15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06071F-EB1C-45D8-2CA1-3F02A9484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69" y="805343"/>
            <a:ext cx="2997894" cy="29978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1080DAB-2E53-FEA8-7D4E-A2D2C6F4A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41" y="3910151"/>
            <a:ext cx="3662951" cy="27472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ACD1DA9-5698-37CC-7B5A-C9B07DAFF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057" y="1913070"/>
            <a:ext cx="6814014" cy="448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8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93A104-E420-9027-4B67-96ADAB4BC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2F8F260-85CA-92D5-B12E-4C012C5A4C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A17224-9AF3-910F-3F93-DB096CB6D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787" y="2031721"/>
            <a:ext cx="5066130" cy="8762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Витрины</a:t>
            </a:r>
            <a:endParaRPr lang="en-US" sz="36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84B5F33-644D-3084-0924-835FDF33D85A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16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2420EDC-0A2B-7586-E026-9C71E838E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95" y="3715788"/>
            <a:ext cx="3389323" cy="25434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C4564C6-9383-F2AC-4891-FCF0A468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804" y="3587633"/>
            <a:ext cx="3791712" cy="27127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E36AA96-B0B4-EC34-5DC2-294004471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847" y="943936"/>
            <a:ext cx="3524250" cy="26860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FD2A999-98BD-FE44-B06B-1EDBE5095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446" y="1359373"/>
            <a:ext cx="2794336" cy="22550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0BADF01-55AA-F3F0-70A4-603AC4960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2416" y="3715788"/>
            <a:ext cx="3683465" cy="24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30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8924" y="805343"/>
            <a:ext cx="5066130" cy="8762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sz="4000" b="1" dirty="0"/>
              <a:t>Световые фигуры</a:t>
            </a:r>
            <a:endParaRPr lang="en-US" sz="4000" b="1" dirty="0"/>
          </a:p>
        </p:txBody>
      </p:sp>
      <p:sp>
        <p:nvSpPr>
          <p:cNvPr id="3" name="Заголовок 1"/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2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3B0616E-7214-D0A0-DB1A-23E5508F7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44" y="2027312"/>
            <a:ext cx="4189002" cy="41890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A301911-27B0-D75C-28D3-DABD9C0C6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255" y="2027312"/>
            <a:ext cx="3352798" cy="41890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1E2599E-0F98-DFEC-3AC4-536F0A514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105" y="2027312"/>
            <a:ext cx="3352798" cy="41909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5B8184-912D-F26E-EBF9-E4D30B1D5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9ADE6CC-66F0-37AD-BE83-2AC55D482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06C687-95F8-388A-D7D4-D4296A1B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924" y="805343"/>
            <a:ext cx="5066130" cy="8762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sz="4000" b="1" dirty="0"/>
              <a:t>Световые фигуры</a:t>
            </a:r>
            <a:endParaRPr lang="en-US" sz="40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ACE0BF08-18D8-3F41-6E60-74DBA47DF1D6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3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DE9A247-E97C-245F-ADE0-CC47C9964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47" y="2159831"/>
            <a:ext cx="3114261" cy="38928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039AB2-1B6A-BE20-FAD7-B6CCABBD9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21" y="1898374"/>
            <a:ext cx="1917856" cy="19178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6FF2725-8E51-84EC-38E5-14A6F2A24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374" y="1974573"/>
            <a:ext cx="4328520" cy="43285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D3480C6-A798-D147-48C5-7DD2B0DB1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232" y="3987039"/>
            <a:ext cx="3618830" cy="24159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646F32C-3879-7A91-E3D9-BA445AF25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4647" y="1898374"/>
            <a:ext cx="1917856" cy="19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13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DBE13D-0E63-7B4D-A877-56135773D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22DE4E-BDB6-48E2-888C-DE94A9ECA1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7A9AE8-CAF5-FA45-BC00-BAB873E86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757" y="438907"/>
            <a:ext cx="5066130" cy="8762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sz="4000" b="1" dirty="0"/>
              <a:t>Световые фигуры</a:t>
            </a:r>
            <a:endParaRPr lang="en-US" sz="40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0D85115-BB8E-DB38-0FFA-01590D64B423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4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1D97B0-7E93-2640-0C05-659D8D7CC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54" y="3823873"/>
            <a:ext cx="1914525" cy="23907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AC21E5E-3FE1-D4C7-6494-5618C16FB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033" y="3688202"/>
            <a:ext cx="3048000" cy="304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8709F42-3C7A-E193-9EB4-55FF964D7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822" y="2164202"/>
            <a:ext cx="3048000" cy="304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4BF4912-5443-17D9-C82C-E003FBCEA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496" y="805342"/>
            <a:ext cx="2063116" cy="28828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C31E313-FCDA-8C5C-6D4F-F213CAF4E0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0366" y="346669"/>
            <a:ext cx="2597426" cy="26698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DA18E5E-8E38-095F-9149-803F4B45B3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401" y="3122290"/>
            <a:ext cx="2355633" cy="35350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45BE520-9844-86EE-0F60-5DC9B812AC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7217" y="1430536"/>
            <a:ext cx="1691885" cy="21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76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66E651-E0F5-61A3-92F8-7EEE7A9D8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2914B35-CE57-BE7B-9C58-A85DAEBA6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CF5CD4-64E6-65CE-9524-5E8037D6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802" y="805343"/>
            <a:ext cx="5066130" cy="8762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sz="4000" b="1" dirty="0"/>
              <a:t>Световые фигуры</a:t>
            </a:r>
            <a:endParaRPr lang="en-US" sz="40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5AB7E73D-9AB5-892E-3980-4411F5C4C4FF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5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1C2DF9-49E3-CC19-A857-656E7D45E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693" y="1996580"/>
            <a:ext cx="2120750" cy="3847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0E10ED-36DA-FC55-1BA5-6E9C0FF37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295" y="1996580"/>
            <a:ext cx="1782056" cy="3847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A4334168-F0CC-6060-70D3-B2EC43E2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311" y="1996580"/>
            <a:ext cx="1687161" cy="3847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194A8D22-5431-9C39-A8D8-0E51EE690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2" y="2018627"/>
            <a:ext cx="2032768" cy="1755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3184BC47-B75E-01DF-190F-E818A862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8" y="3961453"/>
            <a:ext cx="2748337" cy="1883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0F689344-9374-B7AA-D319-4FDF9B7B4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139" y="2878719"/>
            <a:ext cx="1685134" cy="2965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18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B185A1-5B07-4FF1-BB8A-AD8739857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2028A4A-A0B2-A9AA-F7A7-B0ECC4E71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13F174-DDAC-BB30-0180-F31AC2EA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924" y="805343"/>
            <a:ext cx="5066130" cy="8762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Уличные опоры</a:t>
            </a:r>
            <a:endParaRPr lang="en-US" sz="36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8E87A00-EBFA-BA6E-A741-9964DB597E80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6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4" name="Изображение 4" descr="svetovaya_konsol_kolos_v_kolskom_19">
            <a:extLst>
              <a:ext uri="{FF2B5EF4-FFF2-40B4-BE49-F238E27FC236}">
                <a16:creationId xmlns:a16="http://schemas.microsoft.com/office/drawing/2014/main" xmlns="" id="{D6A6B495-84FB-5812-9003-759563E265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97"/>
          <a:stretch>
            <a:fillRect/>
          </a:stretch>
        </p:blipFill>
        <p:spPr>
          <a:xfrm>
            <a:off x="818734" y="1792572"/>
            <a:ext cx="2759557" cy="4681330"/>
          </a:xfrm>
          <a:prstGeom prst="rect">
            <a:avLst/>
          </a:prstGeom>
        </p:spPr>
      </p:pic>
      <p:pic>
        <p:nvPicPr>
          <p:cNvPr id="5" name="Изображение 5" descr="svetodiodnaya_konsol_kolos_iz_girlyand_i_duralaita_09">
            <a:extLst>
              <a:ext uri="{FF2B5EF4-FFF2-40B4-BE49-F238E27FC236}">
                <a16:creationId xmlns:a16="http://schemas.microsoft.com/office/drawing/2014/main" xmlns="" id="{E51B78A4-76A5-DCB5-2D4C-BAC06D892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32"/>
          <a:stretch>
            <a:fillRect/>
          </a:stretch>
        </p:blipFill>
        <p:spPr>
          <a:xfrm>
            <a:off x="4568614" y="1792572"/>
            <a:ext cx="2873868" cy="4681330"/>
          </a:xfrm>
          <a:prstGeom prst="rect">
            <a:avLst/>
          </a:prstGeom>
        </p:spPr>
      </p:pic>
      <p:pic>
        <p:nvPicPr>
          <p:cNvPr id="8" name="Изображение 7" descr="svetovaya_konsol_kolos_v_kolskom_01">
            <a:extLst>
              <a:ext uri="{FF2B5EF4-FFF2-40B4-BE49-F238E27FC236}">
                <a16:creationId xmlns:a16="http://schemas.microsoft.com/office/drawing/2014/main" xmlns="" id="{A83A405D-8AA1-011B-D202-3E436C63B0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132"/>
          <a:stretch>
            <a:fillRect/>
          </a:stretch>
        </p:blipFill>
        <p:spPr>
          <a:xfrm>
            <a:off x="8432804" y="1792572"/>
            <a:ext cx="2940935" cy="46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7FDD37-6378-0F95-8B76-6388B2CBB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6CDD91-E5A0-4A45-CB3D-A1E70C4715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159908-7E2A-5095-8744-60B3C192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924" y="805343"/>
            <a:ext cx="5066130" cy="8762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Уличные опоры</a:t>
            </a:r>
            <a:endParaRPr lang="en-US" sz="36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49F630E-4F86-90A6-E7B8-C008855C68F6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7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7" name="Изображение 8" descr="a5242941d05c1fe3ec5377fdf4d20e5b">
            <a:extLst>
              <a:ext uri="{FF2B5EF4-FFF2-40B4-BE49-F238E27FC236}">
                <a16:creationId xmlns:a16="http://schemas.microsoft.com/office/drawing/2014/main" xmlns="" id="{F254552F-AD68-FEEF-0DB3-1AC3A53F98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57"/>
          <a:stretch/>
        </p:blipFill>
        <p:spPr>
          <a:xfrm>
            <a:off x="727818" y="2053964"/>
            <a:ext cx="4255000" cy="4018571"/>
          </a:xfrm>
          <a:prstGeom prst="rect">
            <a:avLst/>
          </a:prstGeom>
        </p:spPr>
      </p:pic>
      <p:pic>
        <p:nvPicPr>
          <p:cNvPr id="9" name="Изображение 9" descr="ukrashenie_ploshadi_v_vladimire_01">
            <a:extLst>
              <a:ext uri="{FF2B5EF4-FFF2-40B4-BE49-F238E27FC236}">
                <a16:creationId xmlns:a16="http://schemas.microsoft.com/office/drawing/2014/main" xmlns="" id="{48002FFB-D24E-FA1C-416C-EFB9B97471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164"/>
          <a:stretch/>
        </p:blipFill>
        <p:spPr>
          <a:xfrm>
            <a:off x="7693412" y="1158875"/>
            <a:ext cx="4002333" cy="2514307"/>
          </a:xfrm>
          <a:prstGeom prst="rect">
            <a:avLst/>
          </a:prstGeom>
        </p:spPr>
      </p:pic>
      <p:pic>
        <p:nvPicPr>
          <p:cNvPr id="10" name="Изображение 10" descr="krugovaya_konsol_lustra_10">
            <a:extLst>
              <a:ext uri="{FF2B5EF4-FFF2-40B4-BE49-F238E27FC236}">
                <a16:creationId xmlns:a16="http://schemas.microsoft.com/office/drawing/2014/main" xmlns="" id="{943FE110-712B-4403-78EB-6DD894F015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115"/>
          <a:stretch/>
        </p:blipFill>
        <p:spPr>
          <a:xfrm>
            <a:off x="5208803" y="3806706"/>
            <a:ext cx="4000761" cy="251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9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48FC8D-E4DB-9D6C-E799-FA9113E6B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86747DA-340B-2014-E954-EC833E9D8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6234BD-CC7B-D11B-5A1D-E88D165C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924" y="805343"/>
            <a:ext cx="5066130" cy="8762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Уличные опоры</a:t>
            </a:r>
            <a:endParaRPr lang="en-US" sz="36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E381AED1-6A35-D646-50FC-32A86540DB3C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9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9" name="Изображение 7" descr="d48064021be35f1cf389a0ce8d9ec2d6">
            <a:extLst>
              <a:ext uri="{FF2B5EF4-FFF2-40B4-BE49-F238E27FC236}">
                <a16:creationId xmlns:a16="http://schemas.microsoft.com/office/drawing/2014/main" xmlns="" id="{BD8C5144-9FB6-6F38-BC48-125A28816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871" y="1496421"/>
            <a:ext cx="2636178" cy="4686538"/>
          </a:xfrm>
          <a:prstGeom prst="rect">
            <a:avLst/>
          </a:prstGeom>
        </p:spPr>
      </p:pic>
      <p:pic>
        <p:nvPicPr>
          <p:cNvPr id="12" name="Изображение 7" descr="d1d119c5f577ef642317738ac78b8e44">
            <a:extLst>
              <a:ext uri="{FF2B5EF4-FFF2-40B4-BE49-F238E27FC236}">
                <a16:creationId xmlns:a16="http://schemas.microsoft.com/office/drawing/2014/main" xmlns="" id="{8515E844-A210-A2D8-18D5-9455646AB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989" y="1866119"/>
            <a:ext cx="3530092" cy="4686537"/>
          </a:xfrm>
          <a:prstGeom prst="rect">
            <a:avLst/>
          </a:prstGeom>
        </p:spPr>
      </p:pic>
      <p:pic>
        <p:nvPicPr>
          <p:cNvPr id="13" name="Изображение 1" descr="3e0fde61b4d858415512f3b16606da64">
            <a:extLst>
              <a:ext uri="{FF2B5EF4-FFF2-40B4-BE49-F238E27FC236}">
                <a16:creationId xmlns:a16="http://schemas.microsoft.com/office/drawing/2014/main" xmlns="" id="{33334076-F410-899E-727B-3624BC666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9" y="1935693"/>
            <a:ext cx="2373356" cy="4247266"/>
          </a:xfrm>
          <a:prstGeom prst="rect">
            <a:avLst/>
          </a:prstGeom>
        </p:spPr>
      </p:pic>
      <p:pic>
        <p:nvPicPr>
          <p:cNvPr id="10" name="Изображение 8" descr="d16fc8f5ca9d2e534b4d59669c162409">
            <a:extLst>
              <a:ext uri="{FF2B5EF4-FFF2-40B4-BE49-F238E27FC236}">
                <a16:creationId xmlns:a16="http://schemas.microsoft.com/office/drawing/2014/main" xmlns="" id="{5841135F-65D8-A890-025B-457F30824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109" y="2416029"/>
            <a:ext cx="3009516" cy="37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60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D8A353-1527-BAC8-B4F3-80C489EE4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8EA69FC-FD58-8F19-C766-66200E67D1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612"/>
          <a:stretch>
            <a:fillRect/>
          </a:stretch>
        </p:blipFill>
        <p:spPr>
          <a:xfrm>
            <a:off x="0" y="0"/>
            <a:ext cx="12191999" cy="16106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304532-3546-5C39-CC6E-177FE7B5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340" y="769902"/>
            <a:ext cx="5066130" cy="8762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Улицы</a:t>
            </a:r>
            <a:endParaRPr lang="en-US" sz="3600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5C81C1A4-8D9C-446D-8BD3-3E366D32C8A0}"/>
              </a:ext>
            </a:extLst>
          </p:cNvPr>
          <p:cNvSpPr txBox="1"/>
          <p:nvPr/>
        </p:nvSpPr>
        <p:spPr>
          <a:xfrm>
            <a:off x="11373739" y="6403019"/>
            <a:ext cx="818261" cy="508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8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4" name="Изображение 12" descr="484ca95c19d56509f693dd742dfed1eb">
            <a:extLst>
              <a:ext uri="{FF2B5EF4-FFF2-40B4-BE49-F238E27FC236}">
                <a16:creationId xmlns:a16="http://schemas.microsoft.com/office/drawing/2014/main" xmlns="" id="{6B7BDE01-59C5-51D2-78A7-7D79069C5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370" y="953229"/>
            <a:ext cx="3520474" cy="5277783"/>
          </a:xfrm>
          <a:prstGeom prst="rect">
            <a:avLst/>
          </a:prstGeom>
        </p:spPr>
      </p:pic>
      <p:pic>
        <p:nvPicPr>
          <p:cNvPr id="5" name="Изображение 4" descr="4e5c9aaac369c2efc970911ce8b2055c">
            <a:extLst>
              <a:ext uri="{FF2B5EF4-FFF2-40B4-BE49-F238E27FC236}">
                <a16:creationId xmlns:a16="http://schemas.microsoft.com/office/drawing/2014/main" xmlns="" id="{B00E640B-9F26-5755-255F-867AB0534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68" y="587721"/>
            <a:ext cx="3369571" cy="4493870"/>
          </a:xfrm>
          <a:prstGeom prst="rect">
            <a:avLst/>
          </a:prstGeom>
        </p:spPr>
      </p:pic>
      <p:pic>
        <p:nvPicPr>
          <p:cNvPr id="8" name="Изображение 3" descr="5bf0f977b2c2db72b49728877b652c0e">
            <a:extLst>
              <a:ext uri="{FF2B5EF4-FFF2-40B4-BE49-F238E27FC236}">
                <a16:creationId xmlns:a16="http://schemas.microsoft.com/office/drawing/2014/main" xmlns="" id="{F710D07B-C5AC-05DF-6BC3-766E26101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121" y="1681569"/>
            <a:ext cx="3871757" cy="2903720"/>
          </a:xfrm>
          <a:prstGeom prst="rect">
            <a:avLst/>
          </a:prstGeom>
        </p:spPr>
      </p:pic>
      <p:pic>
        <p:nvPicPr>
          <p:cNvPr id="11" name="Изображение 12" descr="87ce4ba09db65acf0e2dbb7743f4b476">
            <a:extLst>
              <a:ext uri="{FF2B5EF4-FFF2-40B4-BE49-F238E27FC236}">
                <a16:creationId xmlns:a16="http://schemas.microsoft.com/office/drawing/2014/main" xmlns="" id="{9E89249C-78CD-AA53-8D98-9009776B7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613" y="4197787"/>
            <a:ext cx="3156989" cy="2512437"/>
          </a:xfrm>
          <a:prstGeom prst="rect">
            <a:avLst/>
          </a:prstGeom>
        </p:spPr>
      </p:pic>
      <p:pic>
        <p:nvPicPr>
          <p:cNvPr id="7" name="Изображение 12" descr="e2bb4e8e0fbb0ababce78064c27be907">
            <a:extLst>
              <a:ext uri="{FF2B5EF4-FFF2-40B4-BE49-F238E27FC236}">
                <a16:creationId xmlns:a16="http://schemas.microsoft.com/office/drawing/2014/main" xmlns="" id="{DEED1081-40EC-C840-375A-F553C48FE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483" y="4314961"/>
            <a:ext cx="3369571" cy="223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6934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3CD65D-61A5-43C9-A837-6EC73C7DA8AB}">
  <ds:schemaRefs/>
</ds:datastoreItem>
</file>

<file path=customXml/itemProps2.xml><?xml version="1.0" encoding="utf-8"?>
<ds:datastoreItem xmlns:ds="http://schemas.openxmlformats.org/officeDocument/2006/customXml" ds:itemID="{31F006B4-A9E1-4F39-85C8-FB836F919348}">
  <ds:schemaRefs/>
</ds:datastoreItem>
</file>

<file path=customXml/itemProps3.xml><?xml version="1.0" encoding="utf-8"?>
<ds:datastoreItem xmlns:ds="http://schemas.openxmlformats.org/officeDocument/2006/customXml" ds:itemID="{16377351-63A1-4C2E-8C9A-66CDD70F16A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{F24695DA-384F-42F8-B398-94C635E4F157}tf11437505_win32</Template>
  <TotalTime>296</TotalTime>
  <Words>45</Words>
  <Application>Microsoft Office PowerPoint</Application>
  <PresentationFormat>Широкоэкранный</PresentationFormat>
  <Paragraphs>32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Georgia Pro Cond Light</vt:lpstr>
      <vt:lpstr>Speak Pro</vt:lpstr>
      <vt:lpstr>RetrospectVTI</vt:lpstr>
      <vt:lpstr>Предложения по новогоднему оформлению зданий и входных групп субъектами хозяйствования  на территории Ленинского района г.Минска </vt:lpstr>
      <vt:lpstr> Световые фигуры</vt:lpstr>
      <vt:lpstr> Световые фигуры</vt:lpstr>
      <vt:lpstr> Световые фигуры</vt:lpstr>
      <vt:lpstr> Световые фигуры</vt:lpstr>
      <vt:lpstr>Уличные опоры</vt:lpstr>
      <vt:lpstr>Уличные опоры</vt:lpstr>
      <vt:lpstr>Уличные опоры</vt:lpstr>
      <vt:lpstr>Улицы</vt:lpstr>
      <vt:lpstr>Фасады зданий</vt:lpstr>
      <vt:lpstr>Заправочные станции</vt:lpstr>
      <vt:lpstr>Ограждения</vt:lpstr>
      <vt:lpstr>Многофункциональные  центры</vt:lpstr>
      <vt:lpstr>Входные группы</vt:lpstr>
      <vt:lpstr>Входные группы</vt:lpstr>
      <vt:lpstr>Витрины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ходе новогоднего оформления зданий и входных групп субъектами хозяйствования на территории Ленинского района г.Минска</dc:title>
  <dc:creator>Елена П. Чумакова</dc:creator>
  <cp:lastModifiedBy>Дарья П. Утешева</cp:lastModifiedBy>
  <cp:revision>27</cp:revision>
  <dcterms:created xsi:type="dcterms:W3CDTF">2024-12-11T13:27:00Z</dcterms:created>
  <dcterms:modified xsi:type="dcterms:W3CDTF">2025-11-06T06:10:31Z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F8869D4AA5384A388CE8EB42D0533D93_13</vt:lpwstr>
  </property>
  <property fmtid="{D5CDD505-2E9C-101B-9397-08002B2CF9AE}" pid="4" name="KSOProductBuildVer">
    <vt:lpwstr>1049-12.2.0.19307</vt:lpwstr>
  </property>
</Properties>
</file>