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70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32276" cy="5988133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РЕКОНСТРУКЦИЯ ЗДАНИЯ УЧРЕЖДЕНИЯ ЗДРАВООХРАНЕНИЯ «2-Я ГОРОДСКАЯ КЛИНИЧЕСКАЯ БОЛЬНИЦА», РАСПОЛОЖЕННОГО ПО АДРЕСУ: Г. МИНСК, УЛ. КРАСНОАРМЕЙСКАЯ, 10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5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ФАСАДЫ ПОСЛЕ РЕСТАВРАЦИИ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39" y="279401"/>
            <a:ext cx="9288387" cy="583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30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ФАСАДЫ ПОСЛЕ РЕСТАВРАЦИИ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39" y="511259"/>
            <a:ext cx="9288387" cy="5369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64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ФАСАДЫ ПОСЛЕ РЕСТАВРАЦИИ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31" y="511259"/>
            <a:ext cx="9190802" cy="5369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57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8866" y="4487332"/>
            <a:ext cx="3522133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СХЕМА РАЗМЕЩЕНИЯ В СТРУКТУРЕ ГОРОДА</a:t>
            </a:r>
            <a:br>
              <a:rPr lang="ru-RU" dirty="0"/>
            </a:b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2" y="258483"/>
            <a:ext cx="6231467" cy="6231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530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87" y="6353299"/>
            <a:ext cx="6382164" cy="239449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СХЕМА ГЕНЕРАЛЬНОГО </a:t>
            </a:r>
            <a:r>
              <a:rPr lang="ru-RU" sz="3100" dirty="0" smtClean="0"/>
              <a:t>ПЛАНА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6" y="485155"/>
            <a:ext cx="5811171" cy="530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578929" y="483422"/>
            <a:ext cx="51966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Здание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представляет собой 4-этажный г-образный объем с подвальным этажом и техническим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чердаком.</a:t>
            </a:r>
            <a:endParaRPr lang="en-US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Степень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огнестойкости здания - II по СН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2.02.05-2020.</a:t>
            </a:r>
            <a:endParaRPr lang="en-US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Класс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функциональной пожарной опасности - Ф 3.4 по СН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2.02.05-2020.</a:t>
            </a:r>
            <a:endParaRPr lang="en-US" sz="1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Уровень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ответственности здания - II по ГОСТ27751-88,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изм.1.</a:t>
            </a:r>
            <a:endParaRPr lang="en-US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Класс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сложности здания К-3 по СН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3.02.07-2020.</a:t>
            </a:r>
            <a:endParaRPr lang="en-US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Коэффициент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надежности по ответственности </a:t>
            </a:r>
            <a:r>
              <a:rPr lang="ru-RU" sz="1400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Yn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=0,95 по ГОСТ27751-88, </a:t>
            </a: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изм.1.</a:t>
            </a:r>
            <a:endParaRPr lang="en-US" sz="140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Проектный </a:t>
            </a:r>
            <a:r>
              <a:rPr lang="ru-RU" sz="1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срок эксплуатации здания - 50 лет (4 категория) по СН 2.01.01-2022.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28677"/>
            <a:ext cx="5374748" cy="206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6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План цокольного этажа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3" y="152401"/>
            <a:ext cx="8614060" cy="595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05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План 1-го этажа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3" y="192818"/>
            <a:ext cx="8614060" cy="5873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70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План 2-го этажа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13" y="192818"/>
            <a:ext cx="8375300" cy="5873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82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План 3-го этажа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13" y="574158"/>
            <a:ext cx="8375300" cy="5110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45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разрез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8" y="279401"/>
            <a:ext cx="9693329" cy="583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370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28266"/>
            <a:ext cx="12192000" cy="829733"/>
          </a:xfrm>
        </p:spPr>
        <p:txBody>
          <a:bodyPr/>
          <a:lstStyle/>
          <a:p>
            <a:pPr algn="ctr"/>
            <a:r>
              <a:rPr lang="ru-RU" dirty="0" smtClean="0"/>
              <a:t>ДО РЕСТАВРАЦИИ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68" y="159914"/>
            <a:ext cx="5620049" cy="316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67" y="3533245"/>
            <a:ext cx="4314423" cy="242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3" y="3533245"/>
            <a:ext cx="4314423" cy="242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15420" r="18468" b="16788"/>
          <a:stretch/>
        </p:blipFill>
        <p:spPr>
          <a:xfrm>
            <a:off x="364463" y="159914"/>
            <a:ext cx="5620050" cy="316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r="33640"/>
          <a:stretch/>
        </p:blipFill>
        <p:spPr>
          <a:xfrm>
            <a:off x="9354245" y="3533245"/>
            <a:ext cx="2416572" cy="242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94836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</TotalTime>
  <Words>131</Words>
  <Application>Microsoft Office PowerPoint</Application>
  <PresentationFormat>Широкоэкранный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Сектор</vt:lpstr>
      <vt:lpstr>РЕКОНСТРУКЦИЯ ЗДАНИЯ УЧРЕЖДЕНИЯ ЗДРАВООХРАНЕНИЯ «2-Я ГОРОДСКАЯ КЛИНИЧЕСКАЯ БОЛЬНИЦА», РАСПОЛОЖЕННОГО ПО АДРЕСУ: Г. МИНСК, УЛ. КРАСНОАРМЕЙСКАЯ, 10 </vt:lpstr>
      <vt:lpstr>СХЕМА РАЗМЕЩЕНИЯ В СТРУКТУРЕ ГОРОДА </vt:lpstr>
      <vt:lpstr>СХЕМА ГЕНЕРАЛЬНОГО ПЛАНА </vt:lpstr>
      <vt:lpstr>План цокольного этажа</vt:lpstr>
      <vt:lpstr>План 1-го этажа</vt:lpstr>
      <vt:lpstr>План 2-го этажа</vt:lpstr>
      <vt:lpstr>План 3-го этажа</vt:lpstr>
      <vt:lpstr>разрез</vt:lpstr>
      <vt:lpstr>ДО РЕСТАВРАЦИИ</vt:lpstr>
      <vt:lpstr>ФАСАДЫ ПОСЛЕ РЕСТАВРАЦИИ</vt:lpstr>
      <vt:lpstr>ФАСАДЫ ПОСЛЕ РЕСТАВРАЦИИ</vt:lpstr>
      <vt:lpstr>ФАСАДЫ ПОСЛЕ РЕСТАВРАЦИИ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РЕКОНСТРУКЦИЯ ЗДАНИЯ УЧРЕЖДЕНИЯ ЗДРАВООХРАНЕНИЯ «2-Я ГОРОДСКАЯ КЛИНИЧЕСКАЯ БОЛЬНИЦА», РАСПОЛОЖЕННОГО ПО АДРЕСУ: Г. МИНСК, УЛ. КРАСНОАРМЕЙСКАЯ, 10</dc:title>
  <dc:creator>Ткаченя Екатерина Николаевна</dc:creator>
  <cp:lastModifiedBy>Ткаченя Екатерина Николаевна</cp:lastModifiedBy>
  <cp:revision>3</cp:revision>
  <dcterms:created xsi:type="dcterms:W3CDTF">2025-07-09T12:21:15Z</dcterms:created>
  <dcterms:modified xsi:type="dcterms:W3CDTF">2025-07-09T12:45:15Z</dcterms:modified>
</cp:coreProperties>
</file>