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85439" autoAdjust="0"/>
  </p:normalViewPr>
  <p:slideViewPr>
    <p:cSldViewPr>
      <p:cViewPr varScale="1">
        <p:scale>
          <a:sx n="72" d="100"/>
          <a:sy n="72" d="100"/>
        </p:scale>
        <p:origin x="127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92AD1-A3EB-4616-A29F-AA922BE6045E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7ADC-AF7D-4115-A820-C6EA41B41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7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7ADC-AF7D-4115-A820-C6EA41B41E0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7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остекления лоджий и балконов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Варианты балконных или лоджий заполнени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Варианты балконных или лоджий заполнений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637375"/>
            <a:ext cx="4041775" cy="302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55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остекления</a:t>
            </a:r>
            <a:endParaRPr lang="ru-RU" dirty="0"/>
          </a:p>
        </p:txBody>
      </p:sp>
      <p:pic>
        <p:nvPicPr>
          <p:cNvPr id="1028" name="Picture 4" descr="Картинки по запросу балконные рамы с размерам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2262981"/>
            <a:ext cx="381952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00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44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Варианты остекления</a:t>
            </a:r>
            <a:br>
              <a:rPr lang="ru-RU" smtClean="0"/>
            </a:b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09DD-9DF2-48BA-AD34-0888FC33800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052" name="Picture 4" descr="Картинки по запросу Варианты картинок оконных рам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83036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Варианты картинок оконных ра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83036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15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11</Words>
  <Application>Microsoft Office PowerPoint</Application>
  <PresentationFormat>Экран (4:3)</PresentationFormat>
  <Paragraphs>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Варианты остекления лоджий и балконов</vt:lpstr>
      <vt:lpstr>Варианты остекления</vt:lpstr>
      <vt:lpstr>Презентация PowerPoint</vt:lpstr>
      <vt:lpstr>Варианты остекления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Автомойка, пр-д Масюковщина, 2/58</dc:title>
  <dc:creator>Елена Б. Мокшина</dc:creator>
  <cp:lastModifiedBy>Денис Н. Вихренко</cp:lastModifiedBy>
  <cp:revision>45</cp:revision>
  <dcterms:created xsi:type="dcterms:W3CDTF">2013-12-13T07:27:52Z</dcterms:created>
  <dcterms:modified xsi:type="dcterms:W3CDTF">2018-09-20T14:55:59Z</dcterms:modified>
</cp:coreProperties>
</file>